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3037-19BF-4E2D-938B-C51002A17CEB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30BA5-2616-4434-BD3A-73A90C65A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CD1DB-AC90-4516-BEC8-2ACD335B6BEE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6205A-D860-417C-ADAA-4EADCB295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E7F47-9581-4FB5-9E03-64DC8D0835C6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601C3-C318-47CE-AC44-EE3F1506A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0761-94D3-4DA7-A32C-CACF5E6AE819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1A067-98CE-4397-AD3A-F4744E429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7693B-09FE-44CE-A2F8-B5A5B81CB4A0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45CA-F138-4F1C-9D63-11474E113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3E4E5-5DA6-4017-9C79-0BA97B920ED2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25E0-6CA3-4D3B-87F0-45558EB72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2705-0B28-4984-9F20-CD4DFC4F5A26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5FD3-5F28-4C0B-9CE6-661DB38B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AFB5-EDCD-41E7-BD72-B739C6D0B274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6150-E5FC-4998-936F-9DEDF2DC2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8FCE4-B7D0-49BC-A6C9-05296510F261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E219B-694C-44A1-B470-38A1C56CB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91E61-1987-44D0-AC63-786DEBA67829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4B29-9790-4050-831F-B0852C595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65C8-AEE6-479F-939E-54682F37B913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2B8AE-A54F-407D-AE86-54785FB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E9012A-672A-4564-A87A-CF6AFCCBF7EE}" type="datetimeFigureOut">
              <a:rPr lang="en-US"/>
              <a:pPr>
                <a:defRPr/>
              </a:pPr>
              <a:t>25/10/2016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37480F-BFB1-43F0-89DF-5FE3CFBF6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smtClean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13315" name="Picture 2" descr="C:\Users\admin\Downloads\so ghe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kythuatsscvn</cp:lastModifiedBy>
  <cp:revision>6</cp:revision>
  <dcterms:created xsi:type="dcterms:W3CDTF">2013-09-18T05:38:31Z</dcterms:created>
  <dcterms:modified xsi:type="dcterms:W3CDTF">2016-10-25T09:38:24Z</dcterms:modified>
</cp:coreProperties>
</file>